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238" r:id="rId3"/>
    <p:sldId id="1244" r:id="rId4"/>
    <p:sldId id="1253" r:id="rId5"/>
    <p:sldId id="1286" r:id="rId6"/>
    <p:sldId id="1266" r:id="rId7"/>
    <p:sldId id="1287" r:id="rId8"/>
    <p:sldId id="1267" r:id="rId9"/>
    <p:sldId id="1271" r:id="rId10"/>
    <p:sldId id="1284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分子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动理论与气体实验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定律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5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气体分子速率分布的统计规律</a:t>
            </a:r>
            <a:endParaRPr lang="zh-CN" altLang="en-US" sz="5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2197314"/>
            <a:ext cx="11521280" cy="170960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7873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大量气体分子的速率各不相同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但遵循速率分布规律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中间多、两头少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的分布规律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温度升高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只是分子的平均速率增大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并不是每个分子的速率都增大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高温气体中也有低速运动的分子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894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413338"/>
            <a:ext cx="1353185" cy="2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876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89364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偶然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中的必然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偶然事件与统计规律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）偶然事件：在一定条件下，若某事件有多种变化的可能，而究竟发生哪种变化事先又不能完全确定，这个事件叫作偶然事件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）统计规律：大量偶然事件表现出来的整体规律，称为统计规律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伽尔顿板实验演示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实验结果表明，个别事件的出现有偶然性，大量偶然事件的整体会表现出一定的统计规律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92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764704"/>
            <a:ext cx="5804910" cy="501645"/>
          </a:xfrm>
          <a:prstGeom prst="rect">
            <a:avLst/>
          </a:prstGeom>
        </p:spPr>
      </p:pic>
      <p:pic>
        <p:nvPicPr>
          <p:cNvPr id="4" name="知识点1.EPS" descr="id:21474892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484784"/>
            <a:ext cx="1116965" cy="308610"/>
          </a:xfrm>
          <a:prstGeom prst="rect">
            <a:avLst/>
          </a:prstGeom>
        </p:spPr>
      </p:pic>
      <p:pic>
        <p:nvPicPr>
          <p:cNvPr id="5" name="tf2.jpg" descr="id:214748962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99062" y="3717032"/>
            <a:ext cx="2016224" cy="138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分子速率分布规律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气体分子速率分布图像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气体分子的速率分布图像如图所示，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）为速率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附近单位速率区间内的分子数占总分子数的百分比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92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196752"/>
            <a:ext cx="1161415" cy="308610"/>
          </a:xfrm>
          <a:prstGeom prst="rect">
            <a:avLst/>
          </a:prstGeom>
        </p:spPr>
      </p:pic>
      <p:pic>
        <p:nvPicPr>
          <p:cNvPr id="4" name="cx59.jpg" descr="id:21474896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39022" y="3573016"/>
            <a:ext cx="3142838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270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气体分子速率分布规律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）在一定温度下，不管个别分子怎样运动，速率分布表现出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中间多、两头少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的规律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）当温度升高时，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中间多、两头少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的分布规律不变，分布曲线的峰值向速率大的一方移动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）温度越高，气体分子平均速率越大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972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2276872"/>
            <a:ext cx="11521280" cy="129614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温度升高时不是每个分子的运动速率都变大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而是运动速率大的分子比例变多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即平均速率变大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Z.EPS" descr="id:21474892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513221"/>
            <a:ext cx="1539041" cy="30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744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4842031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分子运动的特点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自由性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气体分子之间有很大空隙，故气体分子之间的相互作用力十分微弱，气体分子可以认为不受力而做匀速直线运动，因而气体会充满它能达到的整个空间，故气体的体积就是容器的体积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无序性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气体分子的运动杂乱无章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每一时刻，气体分子沿着各个方向运动的概率相等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规律性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气体分子的速率呈现出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中间多、两头少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的分布规律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当气体温度升高时，分子的平均速率增大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2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692696"/>
            <a:ext cx="6596380" cy="569595"/>
          </a:xfrm>
          <a:prstGeom prst="rect">
            <a:avLst/>
          </a:prstGeom>
        </p:spPr>
      </p:pic>
      <p:pic>
        <p:nvPicPr>
          <p:cNvPr id="5" name="要点.EPS" descr="id:21474896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556792"/>
            <a:ext cx="761561" cy="33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370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80728"/>
            <a:ext cx="11521280" cy="511256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4477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单个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气体分子的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运动是无规则的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四枚硬币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投掷一次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正面朝上的硬币数是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不确定的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大量气体分子的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运动存在一定的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统计规律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投掷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很多次后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朝上的硬币数存在着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一定的统计规律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Z.EPS" descr="id:21474892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217077"/>
            <a:ext cx="1539041" cy="303444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8822" y="1700808"/>
            <a:ext cx="1312553" cy="446465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6734" y="4437112"/>
            <a:ext cx="1312553" cy="44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26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1859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年，麦克斯韦从理论上推导出了气体分子速率的分布规律，后来许多实验验证了这一规律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若以横坐标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表示分子速率，纵坐标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）表示单位速率区间的分子数占总分子数的百分比，则下列四幅图中能正确表示某一温度下气体分子速率分布规律的是（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.EPS" descr="id:21474896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105535" cy="356235"/>
          </a:xfrm>
          <a:prstGeom prst="rect">
            <a:avLst/>
          </a:prstGeom>
        </p:spPr>
      </p:pic>
      <p:pic>
        <p:nvPicPr>
          <p:cNvPr id="4" name="cx60a.jpg" descr="id:21474896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0630" y="3284984"/>
            <a:ext cx="1109020" cy="864096"/>
          </a:xfrm>
          <a:prstGeom prst="rect">
            <a:avLst/>
          </a:prstGeom>
        </p:spPr>
      </p:pic>
      <p:pic>
        <p:nvPicPr>
          <p:cNvPr id="5" name="cx60b.jpg" descr="id:214748968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455246" y="3356992"/>
            <a:ext cx="1172845" cy="914400"/>
          </a:xfrm>
          <a:prstGeom prst="rect">
            <a:avLst/>
          </a:prstGeom>
        </p:spPr>
      </p:pic>
      <p:pic>
        <p:nvPicPr>
          <p:cNvPr id="6" name="cx60c.jpg" descr="id:214748969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38622" y="5013176"/>
            <a:ext cx="962660" cy="854710"/>
          </a:xfrm>
          <a:prstGeom prst="rect">
            <a:avLst/>
          </a:prstGeom>
        </p:spPr>
      </p:pic>
      <p:pic>
        <p:nvPicPr>
          <p:cNvPr id="7" name="cx60d.jpg" descr="id:214748969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6527254" y="5157192"/>
            <a:ext cx="102933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475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单位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速率区间的分子数占总分子数的百分比不能为负值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大量气体分子的速率分布遵循</a:t>
            </a: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中间多、两头少</a:t>
            </a: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的统计规律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即速率在分子平均速率附近的分子数最多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速率与平均速率差距越大的分子数越少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并趋近于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3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908257"/>
            <a:ext cx="798830" cy="28448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29153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93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091753"/>
            <a:ext cx="792088" cy="28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461</Words>
  <Application>Microsoft Office PowerPoint</Application>
  <PresentationFormat>自定义</PresentationFormat>
  <Paragraphs>43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579</cp:revision>
  <dcterms:created xsi:type="dcterms:W3CDTF">2020-11-06T05:24:00Z</dcterms:created>
  <dcterms:modified xsi:type="dcterms:W3CDTF">2025-11-03T02:08:05Z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